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0" r:id="rId3"/>
  </p:sldMasterIdLst>
  <p:notesMasterIdLst>
    <p:notesMasterId r:id="rId14"/>
  </p:notesMasterIdLst>
  <p:handoutMasterIdLst>
    <p:handoutMasterId r:id="rId15"/>
  </p:handoutMasterIdLst>
  <p:sldIdLst>
    <p:sldId id="264" r:id="rId4"/>
    <p:sldId id="271" r:id="rId5"/>
    <p:sldId id="273" r:id="rId6"/>
    <p:sldId id="265" r:id="rId7"/>
    <p:sldId id="272" r:id="rId8"/>
    <p:sldId id="259" r:id="rId9"/>
    <p:sldId id="263" r:id="rId10"/>
    <p:sldId id="270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001E"/>
    <a:srgbClr val="B21F24"/>
    <a:srgbClr val="3F75AF"/>
    <a:srgbClr val="0149B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8BF5-DE02-4A97-B97E-E0CD8C28F83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40123-697B-462A-9CC9-E5ECE8CB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12F1-57EF-40DB-A312-4F8E71EC57E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DB80-47C9-4144-810D-A97920C5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red border&#10;&#10;Description automatically generated">
            <a:extLst>
              <a:ext uri="{FF2B5EF4-FFF2-40B4-BE49-F238E27FC236}">
                <a16:creationId xmlns:a16="http://schemas.microsoft.com/office/drawing/2014/main" id="{44F7D99E-8161-8F6E-D64C-B49190CB6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168" y="1550441"/>
            <a:ext cx="7622267" cy="1169772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rgbClr val="B21F24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167" y="2842053"/>
            <a:ext cx="7622268" cy="248870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6EA719-AFE1-4E60-8454-B19CA691C9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" y="6063453"/>
            <a:ext cx="1435737" cy="354428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E65AA-ECE7-452E-A16A-267F4C03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1167" y="1161663"/>
            <a:ext cx="7622266" cy="365125"/>
          </a:xfrm>
        </p:spPr>
        <p:txBody>
          <a:bodyPr bIns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2B2D5E-E46C-41CE-8753-43FBBD097CF0}" type="datetime4">
              <a:rPr lang="en-US" smtClean="0"/>
              <a:pPr/>
              <a:t>September 25,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circle with black background&#10;&#10;Description automatically generated">
            <a:extLst>
              <a:ext uri="{FF2B5EF4-FFF2-40B4-BE49-F238E27FC236}">
                <a16:creationId xmlns:a16="http://schemas.microsoft.com/office/drawing/2014/main" id="{70493E93-A77E-3F45-AED8-27F0ADA67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160" y="1400434"/>
            <a:ext cx="6466705" cy="1820561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B2001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4161" y="3220995"/>
            <a:ext cx="6466705" cy="18205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3B4A5D-3A08-994E-8EDD-55C5939260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7" y="6100117"/>
            <a:ext cx="1435737" cy="3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4317" y="2094714"/>
            <a:ext cx="7234107" cy="1731063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rgbClr val="B2001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317" y="3875496"/>
            <a:ext cx="7234108" cy="69418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904BFC-75A8-87EB-A57A-55CC79790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9"/>
          <a:stretch/>
        </p:blipFill>
        <p:spPr>
          <a:xfrm>
            <a:off x="8468496" y="0"/>
            <a:ext cx="3723503" cy="685799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FAB1B5-C61C-0DF9-C53F-75CC5591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3398"/>
            <a:ext cx="32601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705CD06-D872-B27D-2619-FBDF4E92B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97" y="6056520"/>
            <a:ext cx="1038996" cy="2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8565" y="1391269"/>
            <a:ext cx="10614870" cy="729459"/>
          </a:xfrm>
        </p:spPr>
        <p:txBody>
          <a:bodyPr anchor="b">
            <a:noAutofit/>
          </a:bodyPr>
          <a:lstStyle>
            <a:lvl1pPr algn="ctr">
              <a:defRPr sz="4800" b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88988" y="2191265"/>
            <a:ext cx="10614025" cy="3295132"/>
          </a:xfrm>
        </p:spPr>
        <p:txBody>
          <a:bodyPr numCol="3"/>
          <a:lstStyle>
            <a:lvl1pPr>
              <a:defRPr sz="2400">
                <a:solidFill>
                  <a:srgbClr val="B2001E"/>
                </a:solidFill>
              </a:defRPr>
            </a:lvl1pPr>
            <a:lvl2pPr>
              <a:defRPr sz="2000">
                <a:solidFill>
                  <a:srgbClr val="B2001E"/>
                </a:solidFill>
              </a:defRPr>
            </a:lvl2pPr>
            <a:lvl3pPr>
              <a:defRPr sz="1800">
                <a:solidFill>
                  <a:srgbClr val="B2001E"/>
                </a:solidFill>
              </a:defRPr>
            </a:lvl3pPr>
            <a:lvl4pPr>
              <a:defRPr sz="1600">
                <a:solidFill>
                  <a:srgbClr val="B2001E"/>
                </a:solidFill>
              </a:defRPr>
            </a:lvl4pPr>
            <a:lvl5pPr>
              <a:defRPr sz="1400">
                <a:solidFill>
                  <a:srgbClr val="B2001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1D8C7B-DA7B-F32E-FBC0-8D0F18B8B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98" y="6187299"/>
            <a:ext cx="1369604" cy="3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1359D9-7571-D3F5-B5AB-73EB29D2E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9"/>
          <a:stretch/>
        </p:blipFill>
        <p:spPr>
          <a:xfrm>
            <a:off x="8468496" y="0"/>
            <a:ext cx="3723503" cy="685799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383AA1-3710-192C-B211-875DB2BE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3398"/>
            <a:ext cx="32601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0DDEB60-2854-D08F-3AFF-ABB900423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97" y="6056520"/>
            <a:ext cx="1038996" cy="2522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C4B0A1-4E6C-643B-8A53-65FB0184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323"/>
            <a:ext cx="10515600" cy="1268627"/>
          </a:xfrm>
        </p:spPr>
        <p:txBody>
          <a:bodyPr anchor="b" anchorCtr="0"/>
          <a:lstStyle>
            <a:lvl1pPr>
              <a:defRPr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B4A6B7-E560-B644-F908-FFCABCE0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616"/>
            <a:ext cx="10515600" cy="456234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0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383AA1-3710-192C-B211-875DB2BE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3398"/>
            <a:ext cx="3260124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C4B0A1-4E6C-643B-8A53-65FB0184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323"/>
            <a:ext cx="10515600" cy="1268627"/>
          </a:xfrm>
        </p:spPr>
        <p:txBody>
          <a:bodyPr anchor="b" anchorCtr="0"/>
          <a:lstStyle>
            <a:lvl1pPr>
              <a:defRPr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B4A6B7-E560-B644-F908-FFCABCE0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616"/>
            <a:ext cx="10515600" cy="456234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CA85C-D680-82A7-6F4F-2332D2A60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t="63900"/>
          <a:stretch/>
        </p:blipFill>
        <p:spPr>
          <a:xfrm flipH="1">
            <a:off x="-1" y="5522266"/>
            <a:ext cx="3187817" cy="133573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0DDEB60-2854-D08F-3AFF-ABB900423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6317426"/>
            <a:ext cx="1038996" cy="2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0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6EA719-AFE1-4E60-8454-B19CA691C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8" y="6356350"/>
            <a:ext cx="1163076" cy="2871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0B9238-01A3-4201-7526-B4BF2B88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323"/>
            <a:ext cx="10515600" cy="1268627"/>
          </a:xfrm>
        </p:spPr>
        <p:txBody>
          <a:bodyPr anchor="b" anchorCtr="0"/>
          <a:lstStyle>
            <a:lvl1pPr>
              <a:defRPr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EF874F-B524-0DAE-7D28-1327BBF25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616"/>
            <a:ext cx="10515600" cy="456234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BF9A61-1E0E-16ED-4AC6-9CFFE0A2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3398"/>
            <a:ext cx="3260124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7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, gear&#10;&#10;Description automatically generated">
            <a:extLst>
              <a:ext uri="{FF2B5EF4-FFF2-40B4-BE49-F238E27FC236}">
                <a16:creationId xmlns:a16="http://schemas.microsoft.com/office/drawing/2014/main" id="{790CC8B2-2E00-446E-954E-8088B3C28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6" y="6175534"/>
            <a:ext cx="1243833" cy="301983"/>
          </a:xfrm>
          <a:prstGeom prst="rect">
            <a:avLst/>
          </a:prstGeom>
        </p:spPr>
      </p:pic>
      <p:pic>
        <p:nvPicPr>
          <p:cNvPr id="4" name="Picture 3" descr="A blue background with a shadow of a person&#10;&#10;Description automatically generated">
            <a:extLst>
              <a:ext uri="{FF2B5EF4-FFF2-40B4-BE49-F238E27FC236}">
                <a16:creationId xmlns:a16="http://schemas.microsoft.com/office/drawing/2014/main" id="{A1A44BDC-EC81-7C80-CA34-E3E6AC47C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C4DCF3-6310-C5E3-9785-AB5AFE68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226" y="789386"/>
            <a:ext cx="6421223" cy="2489274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5E5A71-5CC8-3416-F242-9EBD0D7B3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6226" y="3344562"/>
            <a:ext cx="6421223" cy="2578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8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5C10E10D-0E36-4C54-17BF-7B183B29F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777F-3DFD-85E6-EC9F-95E85D38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226" y="789386"/>
            <a:ext cx="6421223" cy="2489274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rgbClr val="B21F2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28EC6B-A23F-A568-3980-F4D9900A8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6226" y="3344562"/>
            <a:ext cx="6421223" cy="2578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11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545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49346"/>
            <a:ext cx="6629400" cy="838002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1246"/>
            <a:ext cx="6629400" cy="480955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BEE8AE1-3A94-42A1-92BE-D53A2D2BCBB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t="63900"/>
          <a:stretch/>
        </p:blipFill>
        <p:spPr>
          <a:xfrm flipV="1">
            <a:off x="10223207" y="0"/>
            <a:ext cx="1968793" cy="8249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1007A9-942C-4B38-A734-83B4FD8CE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356350"/>
            <a:ext cx="147906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37462" y="0"/>
            <a:ext cx="45545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79" y="500995"/>
            <a:ext cx="6629400" cy="68635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8079" y="1325943"/>
            <a:ext cx="6629400" cy="48510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44279" y="6356350"/>
            <a:ext cx="2743200" cy="365125"/>
          </a:xfrm>
        </p:spPr>
        <p:txBody>
          <a:bodyPr/>
          <a:lstStyle/>
          <a:p>
            <a:fld id="{EBEE8AE1-3A94-42A1-92BE-D53A2D2BCBB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t="63900"/>
          <a:stretch/>
        </p:blipFill>
        <p:spPr>
          <a:xfrm flipH="1" flipV="1">
            <a:off x="0" y="0"/>
            <a:ext cx="1968793" cy="8249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A2FDCE-E5B3-46C0-8270-ACF0B355A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4" y="6354155"/>
            <a:ext cx="1487957" cy="3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0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the world&#10;&#10;Description automatically generated">
            <a:extLst>
              <a:ext uri="{FF2B5EF4-FFF2-40B4-BE49-F238E27FC236}">
                <a16:creationId xmlns:a16="http://schemas.microsoft.com/office/drawing/2014/main" id="{81981541-5DF8-D629-597F-1B3CFD630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8565" y="1006872"/>
            <a:ext cx="10614870" cy="729459"/>
          </a:xfrm>
        </p:spPr>
        <p:txBody>
          <a:bodyPr anchor="b">
            <a:noAutofit/>
          </a:bodyPr>
          <a:lstStyle>
            <a:lvl1pPr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788988" y="2018270"/>
            <a:ext cx="10614025" cy="3987114"/>
          </a:xfrm>
        </p:spPr>
        <p:txBody>
          <a:bodyPr numCol="3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0DCFDD-BBCD-913A-78DA-5F4AF90C49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98" y="6187299"/>
            <a:ext cx="1369604" cy="3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4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8AE1-3A94-42A1-92BE-D53A2D2BCB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D96FB7-1074-4F49-AF3D-D6454D99A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49315"/>
            <a:ext cx="1163076" cy="2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"/>
            <a:ext cx="12191496" cy="6857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2357" y="1287406"/>
            <a:ext cx="6826067" cy="1731063"/>
          </a:xfrm>
        </p:spPr>
        <p:txBody>
          <a:bodyPr anchor="b">
            <a:normAutofit/>
          </a:bodyPr>
          <a:lstStyle>
            <a:lvl1pPr algn="l">
              <a:defRPr sz="4200" b="0">
                <a:solidFill>
                  <a:srgbClr val="B2001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357" y="3068188"/>
            <a:ext cx="6826068" cy="227816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F74E73-D88F-1DDC-D6BD-F810A3233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2" y="6063453"/>
            <a:ext cx="1435737" cy="3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CD9986-5086-A552-3925-6EACE2AD1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9"/>
          <a:stretch/>
        </p:blipFill>
        <p:spPr>
          <a:xfrm>
            <a:off x="8468496" y="0"/>
            <a:ext cx="372350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323"/>
            <a:ext cx="10515600" cy="1268627"/>
          </a:xfrm>
        </p:spPr>
        <p:txBody>
          <a:bodyPr anchor="b" anchorCtr="0"/>
          <a:lstStyle>
            <a:lvl1pPr>
              <a:defRPr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616"/>
            <a:ext cx="10515600" cy="456234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3398"/>
            <a:ext cx="326012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CEE1F268-0679-1648-04FB-FFE5268EA6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897" y="6056520"/>
            <a:ext cx="1038996" cy="2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7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a shadow of a person&#10;&#10;Description automatically generated">
            <a:extLst>
              <a:ext uri="{FF2B5EF4-FFF2-40B4-BE49-F238E27FC236}">
                <a16:creationId xmlns:a16="http://schemas.microsoft.com/office/drawing/2014/main" id="{D90437EF-53C2-8F27-313D-F57CAFFF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226" y="789386"/>
            <a:ext cx="6421223" cy="2489274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226" y="3344562"/>
            <a:ext cx="6421223" cy="2578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4872" y="6207939"/>
            <a:ext cx="762577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2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517B1CFA-3F36-5590-09AC-575A472FE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226" y="789386"/>
            <a:ext cx="6421223" cy="2489274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rgbClr val="B21F2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226" y="3344562"/>
            <a:ext cx="6421223" cy="2578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4872" y="6207939"/>
            <a:ext cx="762577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8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36815"/>
            <a:ext cx="10515600" cy="1363553"/>
          </a:xfrm>
        </p:spPr>
        <p:txBody>
          <a:bodyPr anchor="b"/>
          <a:lstStyle>
            <a:lvl1pPr algn="ctr">
              <a:defRPr sz="6000">
                <a:solidFill>
                  <a:srgbClr val="3F75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27356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8050" y="632380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EE8AE1-3A94-42A1-92BE-D53A2D2BCB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FB6AAF6F-8127-5830-5DFC-E1428D850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57" y="677204"/>
            <a:ext cx="4767485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545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562" y="349346"/>
            <a:ext cx="6485238" cy="838002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562" y="1291246"/>
            <a:ext cx="6485238" cy="480955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492E57-652D-498A-9FE8-7CA7528B0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51" y="6187299"/>
            <a:ext cx="1369604" cy="338102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3DEAE12A-97AA-CB59-6DC2-B6E63E20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4872" y="6207939"/>
            <a:ext cx="762577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37462" y="0"/>
            <a:ext cx="455453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79" y="500995"/>
            <a:ext cx="6325316" cy="686353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rgbClr val="B200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8079" y="1325943"/>
            <a:ext cx="6325316" cy="4753581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alibri" panose="020F0502020204030204" pitchFamily="34" charset="0"/>
              <a:buChar char="−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1321A7-8C1F-37F4-F68D-718D609A5E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9" y="6187299"/>
            <a:ext cx="1369604" cy="338102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7AA8CEA-865C-CE68-9A48-001A80CF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0818" y="6207939"/>
            <a:ext cx="762577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EBEE8AE1-3A94-42A1-92BE-D53A2D2BCB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circle with black background&#10;&#10;Description automatically generated">
            <a:extLst>
              <a:ext uri="{FF2B5EF4-FFF2-40B4-BE49-F238E27FC236}">
                <a16:creationId xmlns:a16="http://schemas.microsoft.com/office/drawing/2014/main" id="{70493E93-A77E-3F45-AED8-27F0ADA67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574" y="1400434"/>
            <a:ext cx="8946292" cy="1820561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rgbClr val="B2001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575" y="3220995"/>
            <a:ext cx="8946292" cy="182056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3B4A5D-3A08-994E-8EDD-55C5939260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32" y="5981073"/>
            <a:ext cx="1435737" cy="3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2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2D5E-E46C-41CE-8753-43FBBD097CF0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8AE1-3A94-42A1-92BE-D53A2D2B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50" r:id="rId3"/>
    <p:sldLayoutId id="2147483651" r:id="rId4"/>
    <p:sldLayoutId id="2147483666" r:id="rId5"/>
    <p:sldLayoutId id="2147483662" r:id="rId6"/>
    <p:sldLayoutId id="2147483664" r:id="rId7"/>
    <p:sldLayoutId id="214748366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2D5E-E46C-41CE-8753-43FBBD097CF0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8AE1-3A94-42A1-92BE-D53A2D2B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69" r:id="rId3"/>
    <p:sldLayoutId id="2147483670" r:id="rId4"/>
    <p:sldLayoutId id="2147483671" r:id="rId5"/>
    <p:sldLayoutId id="2147483678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2D5E-E46C-41CE-8753-43FBBD097CF0}" type="datetime4">
              <a:rPr lang="en-US" smtClean="0"/>
              <a:t>September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8AE1-3A94-42A1-92BE-D53A2D2B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8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1168" y="1614617"/>
            <a:ext cx="7622267" cy="1169772"/>
          </a:xfrm>
        </p:spPr>
        <p:txBody>
          <a:bodyPr>
            <a:normAutofit/>
          </a:bodyPr>
          <a:lstStyle/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167" y="2842053"/>
            <a:ext cx="7622268" cy="2488703"/>
          </a:xfrm>
        </p:spPr>
        <p:txBody>
          <a:bodyPr>
            <a:normAutofit/>
          </a:bodyPr>
          <a:lstStyle/>
          <a:p>
            <a:r>
              <a:rPr lang="en-US" dirty="0"/>
              <a:t>Subhead &amp;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9137F9-BF49-E429-D53A-CF38B76B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1167" y="1161663"/>
            <a:ext cx="7622266" cy="365125"/>
          </a:xfrm>
        </p:spPr>
        <p:txBody>
          <a:bodyPr/>
          <a:lstStyle/>
          <a:p>
            <a:fld id="{393CCF7A-CF88-48F9-B551-C46D28717609}" type="datetime4">
              <a:rPr lang="en-US" smtClean="0"/>
              <a:pPr/>
              <a:t>September 25,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2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10E5595-68DF-2873-C911-46179823E1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8988" y="2495838"/>
            <a:ext cx="10614025" cy="299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Name</a:t>
            </a:r>
          </a:p>
          <a:p>
            <a:pPr marL="0" indent="0" algn="ctr">
              <a:buNone/>
            </a:pPr>
            <a:r>
              <a:rPr lang="en-US" sz="1800" dirty="0"/>
              <a:t>Email</a:t>
            </a:r>
          </a:p>
          <a:p>
            <a:pPr marL="0" indent="0" algn="ctr">
              <a:buNone/>
            </a:pPr>
            <a:r>
              <a:rPr lang="en-US" sz="1800" dirty="0"/>
              <a:t>M XXX.XXX.XXXX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 algn="ctr">
              <a:buNone/>
            </a:pPr>
            <a:r>
              <a:rPr lang="nn-NO" dirty="0"/>
              <a:t>Name</a:t>
            </a:r>
          </a:p>
          <a:p>
            <a:pPr marL="0" indent="0" algn="ctr">
              <a:buNone/>
            </a:pPr>
            <a:r>
              <a:rPr lang="nn-NO" sz="1800" dirty="0"/>
              <a:t>Email</a:t>
            </a:r>
          </a:p>
          <a:p>
            <a:pPr marL="0" indent="0" algn="ctr">
              <a:buNone/>
            </a:pPr>
            <a:r>
              <a:rPr lang="nn-NO" sz="1800" dirty="0"/>
              <a:t>M XXX.XXX.XXXX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 algn="ctr">
              <a:buNone/>
            </a:pPr>
            <a:r>
              <a:rPr lang="nn-NO" dirty="0"/>
              <a:t>Name</a:t>
            </a:r>
          </a:p>
          <a:p>
            <a:pPr marL="0" indent="0" algn="ctr">
              <a:buNone/>
            </a:pPr>
            <a:r>
              <a:rPr lang="nn-NO" sz="1800" dirty="0"/>
              <a:t>Email</a:t>
            </a:r>
          </a:p>
          <a:p>
            <a:pPr marL="0" indent="0" algn="ctr">
              <a:buNone/>
            </a:pPr>
            <a:r>
              <a:rPr lang="nn-NO" sz="1800" dirty="0"/>
              <a:t>M XXX.XXX.XXXX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6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574" y="1400434"/>
            <a:ext cx="8946292" cy="1820561"/>
          </a:xfrm>
        </p:spPr>
        <p:txBody>
          <a:bodyPr>
            <a:normAutofit/>
          </a:bodyPr>
          <a:lstStyle/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575" y="3220995"/>
            <a:ext cx="8946292" cy="1820561"/>
          </a:xfrm>
        </p:spPr>
        <p:txBody>
          <a:bodyPr/>
          <a:lstStyle/>
          <a:p>
            <a:r>
              <a:rPr lang="en-US" dirty="0"/>
              <a:t>Subhead &amp; 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50" y="4193134"/>
            <a:ext cx="1393101" cy="13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2357" y="1287406"/>
            <a:ext cx="6826067" cy="1731063"/>
          </a:xfrm>
        </p:spPr>
        <p:txBody>
          <a:bodyPr>
            <a:normAutofit/>
          </a:bodyPr>
          <a:lstStyle/>
          <a:p>
            <a:r>
              <a:rPr lang="en-US" dirty="0"/>
              <a:t>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357" y="3068188"/>
            <a:ext cx="6826068" cy="2278169"/>
          </a:xfrm>
        </p:spPr>
        <p:txBody>
          <a:bodyPr/>
          <a:lstStyle/>
          <a:p>
            <a:r>
              <a:rPr lang="en-US" dirty="0"/>
              <a:t>Draft Final Briefing: August 6, 2020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32" y="2290193"/>
            <a:ext cx="1393101" cy="13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323"/>
            <a:ext cx="10515600" cy="1268627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616"/>
            <a:ext cx="10515600" cy="4562347"/>
          </a:xfrm>
        </p:spPr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23398"/>
            <a:ext cx="3260124" cy="365125"/>
          </a:xfrm>
        </p:spPr>
        <p:txBody>
          <a:bodyPr/>
          <a:lstStyle/>
          <a:p>
            <a:fld id="{EBEE8AE1-3A94-42A1-92BE-D53A2D2BCB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E6F69-5345-7F87-8E15-3B2847AF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8AE1-3A94-42A1-92BE-D53A2D2BCB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A9CE4A-00C0-F344-4267-82717731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93470-1EE0-0718-60F2-08D2BFF30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4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8AE1-3A94-42A1-92BE-D53A2D2BCB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26226" y="789386"/>
            <a:ext cx="6421223" cy="2489274"/>
          </a:xfrm>
        </p:spPr>
        <p:txBody>
          <a:bodyPr/>
          <a:lstStyle/>
          <a:p>
            <a:r>
              <a:rPr lang="en-US" dirty="0"/>
              <a:t>Alternate 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26226" y="3344562"/>
            <a:ext cx="6421223" cy="2578443"/>
          </a:xfrm>
        </p:spPr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84872" y="6207939"/>
            <a:ext cx="762577" cy="365125"/>
          </a:xfrm>
        </p:spPr>
        <p:txBody>
          <a:bodyPr/>
          <a:lstStyle/>
          <a:p>
            <a:fld id="{EBEE8AE1-3A94-42A1-92BE-D53A2D2BCB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0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5" r="25065"/>
          <a:stretch/>
        </p:blipFill>
        <p:spPr>
          <a:xfrm>
            <a:off x="0" y="0"/>
            <a:ext cx="4554538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562" y="349346"/>
            <a:ext cx="6485238" cy="838002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8562" y="1291246"/>
            <a:ext cx="6485238" cy="4809557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584872" y="6207939"/>
            <a:ext cx="762577" cy="365125"/>
          </a:xfrm>
        </p:spPr>
        <p:txBody>
          <a:bodyPr/>
          <a:lstStyle/>
          <a:p>
            <a:fld id="{EBEE8AE1-3A94-42A1-92BE-D53A2D2BCB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C33DA-3959-467E-8CD4-F83EF0FD4B6F}"/>
              </a:ext>
            </a:extLst>
          </p:cNvPr>
          <p:cNvSpPr txBox="1"/>
          <p:nvPr/>
        </p:nvSpPr>
        <p:spPr>
          <a:xfrm>
            <a:off x="2702515" y="3676590"/>
            <a:ext cx="1595535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Replace this image, if needed, by deleting this image and clicking on the image icon to browse for and place a new image</a:t>
            </a:r>
          </a:p>
        </p:txBody>
      </p:sp>
    </p:spTree>
    <p:extLst>
      <p:ext uri="{BB962C8B-B14F-4D97-AF65-F5344CB8AC3E}">
        <p14:creationId xmlns:p14="http://schemas.microsoft.com/office/powerpoint/2010/main" val="3532181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r="32229"/>
          <a:stretch/>
        </p:blipFill>
        <p:spPr>
          <a:xfrm>
            <a:off x="7637463" y="0"/>
            <a:ext cx="4554537" cy="68580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8079" y="500995"/>
            <a:ext cx="6325316" cy="686353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58079" y="1325943"/>
            <a:ext cx="6325316" cy="4753581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20818" y="6207939"/>
            <a:ext cx="762577" cy="365125"/>
          </a:xfrm>
        </p:spPr>
        <p:txBody>
          <a:bodyPr/>
          <a:lstStyle/>
          <a:p>
            <a:fld id="{EBEE8AE1-3A94-42A1-92BE-D53A2D2BCB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4E90D-7D2A-49D9-B8C1-5528A4C1864A}"/>
              </a:ext>
            </a:extLst>
          </p:cNvPr>
          <p:cNvSpPr txBox="1"/>
          <p:nvPr/>
        </p:nvSpPr>
        <p:spPr>
          <a:xfrm>
            <a:off x="8070757" y="3766335"/>
            <a:ext cx="1595535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Replace this image, if needed, by deleting this image and clicking on the image icon to browse for and place a new image</a:t>
            </a:r>
          </a:p>
        </p:txBody>
      </p:sp>
    </p:spTree>
    <p:extLst>
      <p:ext uri="{BB962C8B-B14F-4D97-AF65-F5344CB8AC3E}">
        <p14:creationId xmlns:p14="http://schemas.microsoft.com/office/powerpoint/2010/main" val="79370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306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1_Office Theme</vt:lpstr>
      <vt:lpstr>2_Office Theme</vt:lpstr>
      <vt:lpstr>Presentation Name</vt:lpstr>
      <vt:lpstr>Presentation Name</vt:lpstr>
      <vt:lpstr>Presentation Name</vt:lpstr>
      <vt:lpstr>Slide Title</vt:lpstr>
      <vt:lpstr>Slide Title</vt:lpstr>
      <vt:lpstr>Transition Slide</vt:lpstr>
      <vt:lpstr>Alternate Transition Slide</vt:lpstr>
      <vt:lpstr>Slide Title</vt:lpstr>
      <vt:lpstr>Slide Title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</dc:creator>
  <cp:lastModifiedBy>Walker, Jack</cp:lastModifiedBy>
  <cp:revision>50</cp:revision>
  <dcterms:created xsi:type="dcterms:W3CDTF">2020-09-30T10:27:32Z</dcterms:created>
  <dcterms:modified xsi:type="dcterms:W3CDTF">2023-09-25T11:49:19Z</dcterms:modified>
</cp:coreProperties>
</file>